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32399288" cy="4320063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6B33"/>
    <a:srgbClr val="273F25"/>
    <a:srgbClr val="2F4D2D"/>
    <a:srgbClr val="43A745"/>
    <a:srgbClr val="194B11"/>
    <a:srgbClr val="48925F"/>
    <a:srgbClr val="38A652"/>
    <a:srgbClr val="3CB242"/>
    <a:srgbClr val="35B82E"/>
    <a:srgbClr val="26B8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35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6C1B6-2E27-4D12-BD1D-2CD1E262F68C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27288" y="1336675"/>
            <a:ext cx="27051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204F7-9935-4FE0-A49E-69AA7A87A1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99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14782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213368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114782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213368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8920" cy="6971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71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9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920" cy="150397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pt-BR" sz="2126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2126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2227320" y="40040640"/>
            <a:ext cx="7289640" cy="2299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E6CE246B-B67B-4FA0-B91F-D5909C28CFAF}" type="datetime">
              <a:rPr lang="pt-BR" sz="4250" b="0" strike="noStrike" spc="-1">
                <a:solidFill>
                  <a:srgbClr val="8B8B8B"/>
                </a:solidFill>
                <a:latin typeface="Calibri"/>
              </a:rPr>
              <a:t>31/01/2020</a:t>
            </a:fld>
            <a:endParaRPr lang="pt-BR" sz="425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0732320" y="40040640"/>
            <a:ext cx="10934280" cy="2299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2881960" y="40040640"/>
            <a:ext cx="7289640" cy="2299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D556184-6BC3-41AE-A8C2-B98A4C3C745A}" type="slidenum">
              <a:rPr lang="pt-BR" sz="425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425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2"/>
          <p:cNvGraphicFramePr/>
          <p:nvPr>
            <p:extLst>
              <p:ext uri="{D42A27DB-BD31-4B8C-83A1-F6EECF244321}">
                <p14:modId xmlns:p14="http://schemas.microsoft.com/office/powerpoint/2010/main" val="3598209518"/>
              </p:ext>
            </p:extLst>
          </p:nvPr>
        </p:nvGraphicFramePr>
        <p:xfrm>
          <a:off x="16768441" y="15266915"/>
          <a:ext cx="15065368" cy="4406903"/>
        </p:xfrm>
        <a:graphic>
          <a:graphicData uri="http://schemas.openxmlformats.org/drawingml/2006/table">
            <a:tbl>
              <a:tblPr/>
              <a:tblGrid>
                <a:gridCol w="244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5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3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1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6480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pt-BR" sz="3200" b="1" strike="noStrike" spc="-1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Coluna 1</a:t>
                      </a:r>
                      <a:endParaRPr lang="pt-BR" sz="3200" b="0" strike="noStrike" spc="-1" dirty="0">
                        <a:latin typeface="Arial"/>
                      </a:endParaRPr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pt-BR" sz="3200" b="1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Coluna 2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pt-BR" sz="3200" b="1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Coluna 3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pt-BR" sz="3200" b="1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Coluna 4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08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pt-BR" sz="3200" b="0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Linha 1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pt-BR" sz="3200" b="0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(Fonte Verdana, tamanho 32)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08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pt-BR" sz="3200" b="0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Linha 2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08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pt-BR" sz="3200" b="0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Linha 3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08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pt-BR" sz="3200" b="0" strike="noStrike" spc="-1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Linha 4</a:t>
                      </a:r>
                      <a:endParaRPr lang="pt-BR" sz="3200" b="0" strike="noStrike" spc="-1">
                        <a:latin typeface="Arial"/>
                      </a:endParaRPr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0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pt-BR" sz="3200" b="0" strike="noStrike" spc="-1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</a:rPr>
                        <a:t>Linha 5</a:t>
                      </a:r>
                      <a:endParaRPr lang="pt-BR" sz="3200" b="0" strike="noStrike" spc="-1" dirty="0">
                        <a:latin typeface="Arial"/>
                      </a:endParaRPr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73080" marR="73080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73080" marR="7308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" name="CustomShape 5"/>
          <p:cNvSpPr/>
          <p:nvPr/>
        </p:nvSpPr>
        <p:spPr>
          <a:xfrm>
            <a:off x="262440" y="7526900"/>
            <a:ext cx="31734720" cy="154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ctr">
              <a:lnSpc>
                <a:spcPct val="100000"/>
              </a:lnSpc>
            </a:pPr>
            <a:r>
              <a:rPr lang="pt-BR" sz="4000" b="1" u="sng" strike="noStrike" spc="-1" dirty="0">
                <a:solidFill>
                  <a:srgbClr val="000000"/>
                </a:solidFill>
                <a:uFillTx/>
                <a:latin typeface="Verdana"/>
                <a:ea typeface="Verdana"/>
              </a:rPr>
              <a:t>Autor X</a:t>
            </a:r>
            <a:r>
              <a:rPr lang="pt-BR" sz="4000" b="1" strike="noStrike" spc="-1" baseline="30000" dirty="0">
                <a:solidFill>
                  <a:srgbClr val="000000"/>
                </a:solidFill>
                <a:latin typeface="Verdana"/>
                <a:ea typeface="Verdana"/>
              </a:rPr>
              <a:t>1</a:t>
            </a:r>
            <a:r>
              <a:rPr lang="pt-BR" sz="4000" b="1" strike="noStrike" spc="-1" dirty="0">
                <a:solidFill>
                  <a:srgbClr val="000000"/>
                </a:solidFill>
                <a:latin typeface="Verdana"/>
                <a:ea typeface="Verdana"/>
              </a:rPr>
              <a:t>; Autor Y</a:t>
            </a:r>
            <a:r>
              <a:rPr lang="pt-BR" sz="4000" b="1" strike="noStrike" spc="-1" baseline="30000" dirty="0">
                <a:solidFill>
                  <a:srgbClr val="000000"/>
                </a:solidFill>
                <a:latin typeface="Verdana"/>
                <a:ea typeface="Verdana"/>
              </a:rPr>
              <a:t>2</a:t>
            </a:r>
            <a:r>
              <a:rPr lang="pt-BR" sz="4000" b="1" strike="noStrike" spc="-1" dirty="0">
                <a:solidFill>
                  <a:srgbClr val="000000"/>
                </a:solidFill>
                <a:latin typeface="Verdana"/>
                <a:ea typeface="Verdana"/>
              </a:rPr>
              <a:t>; Autor Z</a:t>
            </a:r>
            <a:r>
              <a:rPr lang="pt-BR" sz="4000" b="1" strike="noStrike" spc="-1" baseline="30000" dirty="0">
                <a:solidFill>
                  <a:srgbClr val="000000"/>
                </a:solidFill>
                <a:latin typeface="Verdana"/>
                <a:ea typeface="Verdana"/>
              </a:rPr>
              <a:t>3 </a:t>
            </a:r>
            <a:r>
              <a:rPr lang="pt-BR" sz="4000" b="1" strike="noStrike" spc="-1" dirty="0">
                <a:solidFill>
                  <a:srgbClr val="000000"/>
                </a:solidFill>
                <a:latin typeface="Verdana"/>
                <a:ea typeface="Verdana"/>
              </a:rPr>
              <a:t>(fonte </a:t>
            </a:r>
            <a:r>
              <a:rPr lang="pt-BR" sz="4000" b="1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1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40, sublinhar o nome do autor que apresentará o trabalho)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371160" y="9013226"/>
            <a:ext cx="31626000" cy="111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ctr">
              <a:lnSpc>
                <a:spcPct val="100000"/>
              </a:lnSpc>
            </a:pPr>
            <a:r>
              <a:rPr lang="pt-BR" sz="3400" b="0" strike="noStrike" spc="-1" baseline="30000" dirty="0">
                <a:solidFill>
                  <a:srgbClr val="000000"/>
                </a:solidFill>
                <a:latin typeface="Verdana"/>
                <a:ea typeface="Verdana"/>
              </a:rPr>
              <a:t>1</a:t>
            </a:r>
            <a:r>
              <a:rPr lang="pt-BR" sz="3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Instituição do Autor X, Endereço (</a:t>
            </a:r>
            <a:r>
              <a:rPr lang="pt-BR" sz="3400" b="0" i="1" strike="noStrike" spc="-1" dirty="0">
                <a:solidFill>
                  <a:srgbClr val="000000"/>
                </a:solidFill>
                <a:latin typeface="Verdana"/>
                <a:ea typeface="Verdana"/>
              </a:rPr>
              <a:t>e-mail do autor responsável pelo trabalho</a:t>
            </a:r>
            <a:r>
              <a:rPr lang="pt-BR" sz="3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); </a:t>
            </a:r>
            <a:r>
              <a:rPr lang="pt-BR" sz="3400" b="0" strike="noStrike" spc="-1" baseline="30000" dirty="0">
                <a:solidFill>
                  <a:srgbClr val="000000"/>
                </a:solidFill>
                <a:latin typeface="Verdana"/>
                <a:ea typeface="Verdana"/>
              </a:rPr>
              <a:t>2</a:t>
            </a:r>
            <a:r>
              <a:rPr lang="pt-BR" sz="3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Instituição do Autor Y, Endereço; </a:t>
            </a:r>
            <a:r>
              <a:rPr lang="pt-BR" sz="3400" b="0" strike="noStrike" spc="-1" baseline="30000" dirty="0">
                <a:solidFill>
                  <a:srgbClr val="000000"/>
                </a:solidFill>
                <a:latin typeface="Verdana"/>
                <a:ea typeface="Verdana"/>
              </a:rPr>
              <a:t>3</a:t>
            </a:r>
            <a:r>
              <a:rPr lang="pt-BR" sz="3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Instituição do Autor Z, Endereço (fonte </a:t>
            </a:r>
            <a:r>
              <a:rPr lang="pt-BR" sz="34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3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34)</a:t>
            </a:r>
            <a:endParaRPr lang="pt-BR" sz="3400" b="0" strike="noStrike" spc="-1" dirty="0"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495810" y="11645075"/>
            <a:ext cx="15065640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Escrever a introdução em parágrafo único, com os objetivos ao final desta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 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495810" y="26421148"/>
            <a:ext cx="15065640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Descrever o material e os métodos empregados no estudo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49" name="CustomShape 10"/>
          <p:cNvSpPr/>
          <p:nvPr/>
        </p:nvSpPr>
        <p:spPr>
          <a:xfrm>
            <a:off x="16768440" y="11563635"/>
            <a:ext cx="15065370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Escrever os resultados e discussão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50" name="CustomShape 11"/>
          <p:cNvSpPr/>
          <p:nvPr/>
        </p:nvSpPr>
        <p:spPr>
          <a:xfrm>
            <a:off x="16768438" y="32637800"/>
            <a:ext cx="15065369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 Escrever a(s) conclusão(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ões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) do estudo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52" name="CustomShape 13"/>
          <p:cNvSpPr/>
          <p:nvPr/>
        </p:nvSpPr>
        <p:spPr>
          <a:xfrm>
            <a:off x="16742273" y="36908307"/>
            <a:ext cx="15091535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 Escrever os agradecimentos, se houver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54" name="CustomShape 15"/>
          <p:cNvSpPr/>
          <p:nvPr/>
        </p:nvSpPr>
        <p:spPr>
          <a:xfrm>
            <a:off x="16768440" y="13885955"/>
            <a:ext cx="15065370" cy="1178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latin typeface="Verdana"/>
                <a:ea typeface="Verdana"/>
              </a:rPr>
              <a:t>Tabela 1.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 Título da tabela (imediatamente acima da tabela, fonte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36).</a:t>
            </a:r>
            <a:endParaRPr lang="pt-BR" sz="3600" b="0" strike="noStrike" spc="-1" dirty="0">
              <a:latin typeface="Arial"/>
            </a:endParaRPr>
          </a:p>
        </p:txBody>
      </p:sp>
      <p:grpSp>
        <p:nvGrpSpPr>
          <p:cNvPr id="55" name="Group 16"/>
          <p:cNvGrpSpPr/>
          <p:nvPr/>
        </p:nvGrpSpPr>
        <p:grpSpPr>
          <a:xfrm>
            <a:off x="16742273" y="22412555"/>
            <a:ext cx="15091536" cy="8033760"/>
            <a:chOff x="16589160" y="22271040"/>
            <a:chExt cx="15299280" cy="8033760"/>
          </a:xfrm>
        </p:grpSpPr>
        <p:sp>
          <p:nvSpPr>
            <p:cNvPr id="56" name="CustomShape 17"/>
            <p:cNvSpPr/>
            <p:nvPr/>
          </p:nvSpPr>
          <p:spPr>
            <a:xfrm>
              <a:off x="16972560" y="29128680"/>
              <a:ext cx="14642640" cy="1176120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78120" tIns="39240" rIns="78120" bIns="39240"/>
            <a:lstStyle/>
            <a:p>
              <a:pPr algn="just">
                <a:lnSpc>
                  <a:spcPct val="100000"/>
                </a:lnSpc>
              </a:pPr>
              <a:r>
                <a:rPr lang="pt-BR" sz="3600" b="1" strike="noStrike" spc="-1">
                  <a:solidFill>
                    <a:srgbClr val="000000"/>
                  </a:solidFill>
                  <a:latin typeface="Verdana"/>
                  <a:ea typeface="Verdana"/>
                </a:rPr>
                <a:t>Figura 1.</a:t>
              </a:r>
              <a:r>
                <a:rPr lang="pt-BR" sz="3600" b="0" strike="noStrike" spc="-1">
                  <a:solidFill>
                    <a:srgbClr val="000000"/>
                  </a:solidFill>
                  <a:latin typeface="Verdana"/>
                  <a:ea typeface="Verdana"/>
                </a:rPr>
                <a:t> Título da figura (imediatamente abaixo da figura, fonte Verdana, tamanho 36).</a:t>
              </a:r>
              <a:endParaRPr lang="pt-BR" sz="3600" b="0" strike="noStrike" spc="-1">
                <a:latin typeface="Arial"/>
              </a:endParaRPr>
            </a:p>
          </p:txBody>
        </p:sp>
        <p:pic>
          <p:nvPicPr>
            <p:cNvPr id="57" name="Picture 4"/>
            <p:cNvPicPr/>
            <p:nvPr/>
          </p:nvPicPr>
          <p:blipFill>
            <a:blip r:embed="rId2"/>
            <a:stretch/>
          </p:blipFill>
          <p:spPr>
            <a:xfrm>
              <a:off x="16589160" y="22271040"/>
              <a:ext cx="15299280" cy="674496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59" name="CustomShape 19"/>
          <p:cNvSpPr/>
          <p:nvPr/>
        </p:nvSpPr>
        <p:spPr>
          <a:xfrm>
            <a:off x="18000799" y="39401696"/>
            <a:ext cx="12582922" cy="13497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4800" b="1" i="1" strike="noStrike" spc="-1" dirty="0">
                <a:solidFill>
                  <a:srgbClr val="000000"/>
                </a:solidFill>
                <a:latin typeface="Calibri"/>
              </a:rPr>
              <a:t>Espaço destinado à aplicação das logomarcas das instituições dos autores, parceiros, etc. (Opcional).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60" name="CustomShape 20"/>
          <p:cNvSpPr/>
          <p:nvPr/>
        </p:nvSpPr>
        <p:spPr>
          <a:xfrm>
            <a:off x="16768439" y="19958795"/>
            <a:ext cx="15065369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Escrever os resultados e discussão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62" name="CustomShape 22"/>
          <p:cNvSpPr/>
          <p:nvPr/>
        </p:nvSpPr>
        <p:spPr>
          <a:xfrm>
            <a:off x="1275329" y="5656676"/>
            <a:ext cx="29848629" cy="176350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4680" tIns="47160" rIns="94680" bIns="47160"/>
          <a:lstStyle/>
          <a:p>
            <a:pPr algn="ctr">
              <a:lnSpc>
                <a:spcPct val="100000"/>
              </a:lnSpc>
              <a:spcBef>
                <a:spcPts val="3300"/>
              </a:spcBef>
            </a:pPr>
            <a:r>
              <a:rPr lang="pt-BR" sz="5400" b="1" strike="noStrike" spc="-1" dirty="0">
                <a:solidFill>
                  <a:srgbClr val="000000"/>
                </a:solidFill>
                <a:latin typeface="Verdana"/>
                <a:ea typeface="Verdana"/>
              </a:rPr>
              <a:t>TÍTULO DO TRABALHO (IDÊNTICO AO QUE FOI APROVADO), EM FONTE VERDANA, TAMANHO </a:t>
            </a:r>
            <a:r>
              <a:rPr lang="pt-BR" sz="5400" b="1" spc="-1" dirty="0">
                <a:solidFill>
                  <a:srgbClr val="000000"/>
                </a:solidFill>
                <a:latin typeface="Verdana"/>
                <a:ea typeface="Verdana"/>
              </a:rPr>
              <a:t>54</a:t>
            </a:r>
            <a:endParaRPr lang="pt-BR" sz="5400" b="0" strike="noStrike" spc="-1" dirty="0">
              <a:latin typeface="Arial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495810" y="10466985"/>
            <a:ext cx="15120000" cy="9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Introdução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16749520" y="10453614"/>
            <a:ext cx="15120000" cy="9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Resultados e Discussão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16742273" y="31421087"/>
            <a:ext cx="15120000" cy="9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Conclusão</a:t>
            </a: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16768439" y="35706324"/>
            <a:ext cx="15120000" cy="9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Agradecimentos (se houver)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11"/>
            <a:ext cx="32399288" cy="542780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31691"/>
            <a:ext cx="32399288" cy="1522952"/>
          </a:xfrm>
          <a:prstGeom prst="rect">
            <a:avLst/>
          </a:prstGeom>
        </p:spPr>
      </p:pic>
      <p:sp>
        <p:nvSpPr>
          <p:cNvPr id="31" name="Retângulo de cantos arredondados 30"/>
          <p:cNvSpPr/>
          <p:nvPr/>
        </p:nvSpPr>
        <p:spPr>
          <a:xfrm>
            <a:off x="495810" y="21388792"/>
            <a:ext cx="15120000" cy="9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Objetivo</a:t>
            </a:r>
          </a:p>
        </p:txBody>
      </p:sp>
      <p:sp>
        <p:nvSpPr>
          <p:cNvPr id="34" name="CustomShape 7"/>
          <p:cNvSpPr/>
          <p:nvPr/>
        </p:nvSpPr>
        <p:spPr>
          <a:xfrm>
            <a:off x="495810" y="22591000"/>
            <a:ext cx="15065640" cy="129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320" rIns="81000" bIns="40320"/>
          <a:lstStyle/>
          <a:p>
            <a:pPr algn="just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	Escrever a introdução em parágrafo único, com os objetivos ao final desta (fonte </a:t>
            </a:r>
            <a:r>
              <a:rPr lang="pt-BR" sz="4000" b="0" strike="noStrike" spc="-1" dirty="0" err="1">
                <a:solidFill>
                  <a:srgbClr val="000000"/>
                </a:solidFill>
                <a:latin typeface="Verdana"/>
                <a:ea typeface="Verdana"/>
              </a:rPr>
              <a:t>Verdana</a:t>
            </a:r>
            <a:r>
              <a:rPr lang="pt-BR" sz="40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, tamanho 40). 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495810" y="25218940"/>
            <a:ext cx="15120000" cy="9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Material e Métodos</a:t>
            </a:r>
          </a:p>
        </p:txBody>
      </p:sp>
    </p:spTree>
    <p:extLst>
      <p:ext uri="{BB962C8B-B14F-4D97-AF65-F5344CB8AC3E}">
        <p14:creationId xmlns:p14="http://schemas.microsoft.com/office/powerpoint/2010/main" val="13929525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2022</TotalTime>
  <Words>288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Usuario</dc:creator>
  <dc:description/>
  <cp:lastModifiedBy>Pablo Nunes</cp:lastModifiedBy>
  <cp:revision>93</cp:revision>
  <cp:lastPrinted>2018-08-24T13:15:50Z</cp:lastPrinted>
  <dcterms:created xsi:type="dcterms:W3CDTF">2018-01-16T13:32:17Z</dcterms:created>
  <dcterms:modified xsi:type="dcterms:W3CDTF">2020-01-31T17:38:43Z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